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8"/>
    <p:restoredTop sz="94648"/>
  </p:normalViewPr>
  <p:slideViewPr>
    <p:cSldViewPr snapToGrid="0" snapToObjects="1">
      <p:cViewPr varScale="1">
        <p:scale>
          <a:sx n="31" d="100"/>
          <a:sy n="31" d="100"/>
        </p:scale>
        <p:origin x="192" y="2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FBBAD-FCA4-3A43-9194-3DA78DE48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5A04C5-E82C-5040-A2A5-014AC081F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D757A2-1CC4-5F40-B3E0-F84C28E1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73B401-1319-9F40-A38D-3C133358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52CC86-31BC-E041-8F43-07CDC67E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97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02E3A-7A9A-C84F-9658-257754A1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94A082-450F-2D4B-AA6C-96A961CDD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27E3AE-1113-384A-93CB-9518138F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C305C8-0B2F-6B4E-B8ED-FCF24C8A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77EBB6-63D9-F842-8431-807E6C13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3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1256AEF-6243-6E45-946C-4591CF845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D33607-B2CF-884D-9D37-FCADE88C9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0BAB66-4E58-8A41-A3B2-DEA56763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21597E-E007-3D46-86E7-DE847F83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815B38-DDEF-CF46-A05D-6D80A650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1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C844A-A72B-5A4F-921B-9BBB6DE9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331FD0-6DD4-7B47-9A67-3591BE6E2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11235A-D8A0-A043-83B1-88AA263C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E63815-FAB2-FE48-871E-EC8D2587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ABD617-7095-A741-82FB-0DAC40B8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7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79CC4-80C6-C940-8CF6-1E4673C1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22E570-5BC8-A744-A3FA-08AD3D11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1FCC7-1585-E640-B0E2-CA9A44CB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FD854D-21C9-B046-88D0-25B6C275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9F860E-72B3-5D4A-851C-C9E2A887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43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6B91E-F94C-EB42-A384-1EA96D51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795933-671C-0B43-98B9-0F94778C9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874777-7BB7-CF4B-8004-53E0B71CB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A55AE8-32C3-B047-9E64-1B5D0415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38051E-06C8-574F-AA7A-97CFAC48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0A87D8-9562-4B4B-9DEF-8C43DD09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3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8443C-2974-414F-BFE9-6DE969CB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6593D0-BAD9-374C-9F41-41B862727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49ACE2-FD4E-5346-B9BC-91EA0123F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A39897-EF4E-3941-84DE-F382AABD4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68D1B5B-1919-A64E-B211-D0460B8BC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51529F-8C3E-C445-B3E8-78441CA2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B717B2F-C956-1242-8E4B-A72ECAD5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4B1748B-519A-FE4A-85D3-EADC8615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5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B436E-39FB-284E-8E77-D7F8CDB7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2B035BD-0CAC-844C-9C3E-94252FA2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361F0E-0E42-344A-86E4-BD69151B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A239A1-DD33-6944-8DCE-1CDFDB85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9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58929C-3FE0-5E4B-AB6E-A6D1E162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244560-5103-6047-B0F1-952085F6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F7B137-F32F-BC45-8CD0-A5BB63DE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55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1A478-517E-FC48-B563-059A3D0A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19F661-B0B3-BF40-8D07-E9F43277E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C5C279-267C-FE45-9DEA-7BABDF21A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E75477-8A2A-B645-A626-A161BD03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27E2CE-1852-8F43-A56C-0D82E70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F5119A-041F-D142-BCD3-CCB6B63A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26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A4452-ACE0-4845-A892-461E30DC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3F2AED-6528-1341-9D3F-4AF3B7856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32C366-5F45-DE4C-BB14-02E400B73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12FC0F-FAAA-6E4C-991C-F0617073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AC28D8-4F32-4B44-AA26-79B6712B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9632BC-7611-FB4D-86C6-72165ACD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26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43502E4-AB2B-704F-BB03-4970ECCF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0FB1BA-8D3D-FA45-A536-E57762F44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6F0D7-C075-884B-AA46-FB5E78778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D28DE-C6A6-644F-B721-466DA26C64E9}" type="datetimeFigureOut">
              <a:rPr lang="nl-NL" smtClean="0"/>
              <a:t>21-07-2021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D8F5F3-3303-0D49-942E-633D9D4BD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8EDC3D-B2A9-7042-9CF9-DF5BB906C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2FEA-98FF-B742-ABA5-C237C31C9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65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CF2B493-1730-FD47-9C03-67000160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617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77105A29F9B4F97875986CA876A90" ma:contentTypeVersion="" ma:contentTypeDescription="Create a new document." ma:contentTypeScope="" ma:versionID="1d99de3ef6428017ef60a05575678da8">
  <xsd:schema xmlns:xsd="http://www.w3.org/2001/XMLSchema" xmlns:xs="http://www.w3.org/2001/XMLSchema" xmlns:p="http://schemas.microsoft.com/office/2006/metadata/properties" xmlns:ns2="b1c8a948-f608-47cd-bf84-01bbbf987c97" xmlns:ns3="33cc2fe6-d691-4e39-a8a4-3bb83de63507" targetNamespace="http://schemas.microsoft.com/office/2006/metadata/properties" ma:root="true" ma:fieldsID="76e216e184257d28d80c66e8dbb50604" ns2:_="" ns3:_="">
    <xsd:import namespace="b1c8a948-f608-47cd-bf84-01bbbf987c97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8a948-f608-47cd-bf84-01bbbf987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A61AAE-5EBD-462E-8607-F2577945DE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0FE0C5-D488-4C96-A92C-172A8202C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84888-94D3-4300-92CE-112BECC29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8a948-f608-47cd-bf84-01bbbf987c97"/>
    <ds:schemaRef ds:uri="33cc2fe6-d691-4e39-a8a4-3bb83de63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 Godhelp</dc:creator>
  <cp:lastModifiedBy>Lesley Jennings</cp:lastModifiedBy>
  <cp:revision>3</cp:revision>
  <dcterms:created xsi:type="dcterms:W3CDTF">2020-11-13T15:44:50Z</dcterms:created>
  <dcterms:modified xsi:type="dcterms:W3CDTF">2021-07-21T10:09:14Z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0x010100B0E77105A29F9B4F97875986CA876A90</vt:lpwstr>
  </property>
</Properties>
</file>